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7" r:id="rId3"/>
    <p:sldMasterId id="2147483676" r:id="rId4"/>
  </p:sldMasterIdLst>
  <p:notesMasterIdLst>
    <p:notesMasterId r:id="rId97"/>
  </p:notesMasterIdLst>
  <p:sldIdLst>
    <p:sldId id="2147481328" r:id="rId5"/>
    <p:sldId id="2147481335" r:id="rId6"/>
    <p:sldId id="2147481334" r:id="rId7"/>
    <p:sldId id="2147481336" r:id="rId8"/>
    <p:sldId id="2147481337" r:id="rId9"/>
    <p:sldId id="2147481338" r:id="rId10"/>
    <p:sldId id="2147481339" r:id="rId11"/>
    <p:sldId id="2147481340" r:id="rId12"/>
    <p:sldId id="2147481341" r:id="rId13"/>
    <p:sldId id="2147481342" r:id="rId14"/>
    <p:sldId id="2147481343" r:id="rId15"/>
    <p:sldId id="2147481344" r:id="rId16"/>
    <p:sldId id="2147481346" r:id="rId17"/>
    <p:sldId id="2147481347" r:id="rId18"/>
    <p:sldId id="2147481348" r:id="rId19"/>
    <p:sldId id="2147481349" r:id="rId20"/>
    <p:sldId id="2147481350" r:id="rId21"/>
    <p:sldId id="2147481351" r:id="rId22"/>
    <p:sldId id="2147481352" r:id="rId23"/>
    <p:sldId id="2147481353" r:id="rId24"/>
    <p:sldId id="2147481354" r:id="rId25"/>
    <p:sldId id="2147481355" r:id="rId26"/>
    <p:sldId id="2147481356" r:id="rId27"/>
    <p:sldId id="2147481357" r:id="rId28"/>
    <p:sldId id="2147481358" r:id="rId29"/>
    <p:sldId id="2147481359" r:id="rId30"/>
    <p:sldId id="2147481360" r:id="rId31"/>
    <p:sldId id="2147481361" r:id="rId32"/>
    <p:sldId id="2147481362" r:id="rId33"/>
    <p:sldId id="2147481363" r:id="rId34"/>
    <p:sldId id="2147481364" r:id="rId35"/>
    <p:sldId id="2147481365" r:id="rId36"/>
    <p:sldId id="2147481366" r:id="rId37"/>
    <p:sldId id="2147481368" r:id="rId38"/>
    <p:sldId id="2147481369" r:id="rId39"/>
    <p:sldId id="2147481367" r:id="rId40"/>
    <p:sldId id="2147481370" r:id="rId41"/>
    <p:sldId id="2147481371" r:id="rId42"/>
    <p:sldId id="2147481372" r:id="rId43"/>
    <p:sldId id="2147481373" r:id="rId44"/>
    <p:sldId id="2147481374" r:id="rId45"/>
    <p:sldId id="2147481375" r:id="rId46"/>
    <p:sldId id="2147481377" r:id="rId47"/>
    <p:sldId id="2147481378" r:id="rId48"/>
    <p:sldId id="2147481376" r:id="rId49"/>
    <p:sldId id="2147481379" r:id="rId50"/>
    <p:sldId id="2147481380" r:id="rId51"/>
    <p:sldId id="2147481381" r:id="rId52"/>
    <p:sldId id="2147481382" r:id="rId53"/>
    <p:sldId id="2147481384" r:id="rId54"/>
    <p:sldId id="2147481385" r:id="rId55"/>
    <p:sldId id="2147481386" r:id="rId56"/>
    <p:sldId id="2147481387" r:id="rId57"/>
    <p:sldId id="2147481388" r:id="rId58"/>
    <p:sldId id="2147481389" r:id="rId59"/>
    <p:sldId id="2147481383" r:id="rId60"/>
    <p:sldId id="2147481390" r:id="rId61"/>
    <p:sldId id="2147481392" r:id="rId62"/>
    <p:sldId id="2147481393" r:id="rId63"/>
    <p:sldId id="2147481394" r:id="rId64"/>
    <p:sldId id="2147481395" r:id="rId65"/>
    <p:sldId id="2147481391" r:id="rId66"/>
    <p:sldId id="2147481396" r:id="rId67"/>
    <p:sldId id="2147481397" r:id="rId68"/>
    <p:sldId id="2147481399" r:id="rId69"/>
    <p:sldId id="2147481400" r:id="rId70"/>
    <p:sldId id="2147481401" r:id="rId71"/>
    <p:sldId id="2147481402" r:id="rId72"/>
    <p:sldId id="2147481403" r:id="rId73"/>
    <p:sldId id="2147481404" r:id="rId74"/>
    <p:sldId id="2147481405" r:id="rId75"/>
    <p:sldId id="2147481406" r:id="rId76"/>
    <p:sldId id="2147481407" r:id="rId77"/>
    <p:sldId id="2147481408" r:id="rId78"/>
    <p:sldId id="2147481409" r:id="rId79"/>
    <p:sldId id="2147481410" r:id="rId80"/>
    <p:sldId id="2147481411" r:id="rId81"/>
    <p:sldId id="2147481412" r:id="rId82"/>
    <p:sldId id="2147481413" r:id="rId83"/>
    <p:sldId id="2147481414" r:id="rId84"/>
    <p:sldId id="2147481398" r:id="rId85"/>
    <p:sldId id="2147481415" r:id="rId86"/>
    <p:sldId id="2147481416" r:id="rId87"/>
    <p:sldId id="2147481417" r:id="rId88"/>
    <p:sldId id="2147481418" r:id="rId89"/>
    <p:sldId id="2147481419" r:id="rId90"/>
    <p:sldId id="2147481420" r:id="rId91"/>
    <p:sldId id="2147481421" r:id="rId92"/>
    <p:sldId id="2147481422" r:id="rId93"/>
    <p:sldId id="2147481423" r:id="rId94"/>
    <p:sldId id="2147481424" r:id="rId95"/>
    <p:sldId id="2147481426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46D4D-799D-40D7-9794-8C3E28738BD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3E1D4-146C-4D3E-8697-488878096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04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>
            <a:extLst>
              <a:ext uri="{FF2B5EF4-FFF2-40B4-BE49-F238E27FC236}">
                <a16:creationId xmlns:a16="http://schemas.microsoft.com/office/drawing/2014/main" id="{EE784A98-DD2F-9213-B452-0888E8DA5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050D24"/>
                </a:solidFill>
              </a:defRPr>
            </a:lvl1pPr>
          </a:lstStyle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6" name="Legal">
            <a:extLst>
              <a:ext uri="{FF2B5EF4-FFF2-40B4-BE49-F238E27FC236}">
                <a16:creationId xmlns:a16="http://schemas.microsoft.com/office/drawing/2014/main" id="{07FB7D70-C72D-6A53-CBE5-DAE9C28DC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599" y="6400800"/>
            <a:ext cx="4114801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rgbClr val="050D24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DA1D7C05-6427-2687-6EB6-39368CA8EE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562600" y="6400800"/>
            <a:ext cx="1066800" cy="304800"/>
          </a:xfrm>
        </p:spPr>
        <p:txBody>
          <a:bodyPr lIns="0" tIns="0" rIns="0" bIns="0"/>
          <a:lstStyle/>
          <a:p>
            <a:pPr algn="ctr"/>
            <a:fld id="{83ADEA99-682E-4231-A4C9-95AE759D37D5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21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114300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671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55626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71A1A39-1496-229F-4AC6-886D7CFB5B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676400"/>
            <a:ext cx="55626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356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3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71A1A39-1496-229F-4AC6-886D7CFB5B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672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DFD2628-F803-8221-12EB-7198D350225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534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1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2A4A4756-BF09-2DAA-9B2B-7274ADF973F2}"/>
              </a:ext>
            </a:extLst>
          </p:cNvPr>
          <p:cNvSpPr/>
          <p:nvPr userDrawn="1"/>
        </p:nvSpPr>
        <p:spPr bwMode="black">
          <a:xfrm>
            <a:off x="3403470" y="2880360"/>
            <a:ext cx="5385061" cy="1097280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FFFFFF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89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Navy">
    <p:bg>
      <p:bgPr>
        <a:solidFill>
          <a:srgbClr val="070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1615296B-7D86-833D-E6BA-B94DB6EC001E}"/>
              </a:ext>
            </a:extLst>
          </p:cNvPr>
          <p:cNvSpPr/>
          <p:nvPr userDrawn="1"/>
        </p:nvSpPr>
        <p:spPr bwMode="black">
          <a:xfrm>
            <a:off x="3403470" y="2880360"/>
            <a:ext cx="5385061" cy="1097280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FFFFFF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20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TT DATA Global Logo" descr="NTT DATA Global Logo">
            <a:extLst>
              <a:ext uri="{FF2B5EF4-FFF2-40B4-BE49-F238E27FC236}">
                <a16:creationId xmlns:a16="http://schemas.microsoft.com/office/drawing/2014/main" id="{9B1656D1-90B8-BAEC-BAE1-40408FA32F2C}"/>
              </a:ext>
            </a:extLst>
          </p:cNvPr>
          <p:cNvSpPr/>
          <p:nvPr userDrawn="1"/>
        </p:nvSpPr>
        <p:spPr bwMode="black">
          <a:xfrm>
            <a:off x="3403470" y="2880360"/>
            <a:ext cx="5385061" cy="1097280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chemeClr val="accent1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90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Pr>
        <a:solidFill>
          <a:srgbClr val="070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0D73EB22-28B8-EDF3-DAF5-3AC807C66A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NTT DATA Global Logo" descr="NTT DATA Global Logo">
            <a:extLst>
              <a:ext uri="{FF2B5EF4-FFF2-40B4-BE49-F238E27FC236}">
                <a16:creationId xmlns:a16="http://schemas.microsoft.com/office/drawing/2014/main" id="{534A451C-A194-D71D-4CF6-5B22A3878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black">
          <a:xfrm>
            <a:off x="3333909" y="2865120"/>
            <a:ext cx="5524182" cy="112776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2F858FA1-7D21-8F05-79E4-62B789D77D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3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image. Then Reorder: Send to back</a:t>
            </a:r>
          </a:p>
        </p:txBody>
      </p:sp>
    </p:spTree>
    <p:extLst>
      <p:ext uri="{BB962C8B-B14F-4D97-AF65-F5344CB8AC3E}">
        <p14:creationId xmlns:p14="http://schemas.microsoft.com/office/powerpoint/2010/main" val="3770868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33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, Ful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 Navy SemiTrans Overlay">
            <a:extLst>
              <a:ext uri="{FF2B5EF4-FFF2-40B4-BE49-F238E27FC236}">
                <a16:creationId xmlns:a16="http://schemas.microsoft.com/office/drawing/2014/main" id="{3F234039-F9BC-AAAE-A07E-DCF4926965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Innovation Curve Overlay">
            <a:extLst>
              <a:ext uri="{FF2B5EF4-FFF2-40B4-BE49-F238E27FC236}">
                <a16:creationId xmlns:a16="http://schemas.microsoft.com/office/drawing/2014/main" id="{67EFF21B-9583-6EE9-5F33-149287A6B0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 ..</a:t>
            </a:r>
          </a:p>
        </p:txBody>
      </p:sp>
      <p:sp>
        <p:nvSpPr>
          <p:cNvPr id="8" name="Cover Photo Placeholder">
            <a:extLst>
              <a:ext uri="{FF2B5EF4-FFF2-40B4-BE49-F238E27FC236}">
                <a16:creationId xmlns:a16="http://schemas.microsoft.com/office/drawing/2014/main" id="{4B3E92DB-5563-6F86-C3D4-DF362E50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3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image. Then Reorder: Send to back</a:t>
            </a:r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D87E2A77-DBB3-3923-0029-4D3148E74DC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81000" y="6324601"/>
            <a:ext cx="1295400" cy="304800"/>
          </a:xfrm>
        </p:spPr>
        <p:txBody>
          <a:bodyPr/>
          <a:lstStyle/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13" name="Legal Line">
            <a:extLst>
              <a:ext uri="{FF2B5EF4-FFF2-40B4-BE49-F238E27FC236}">
                <a16:creationId xmlns:a16="http://schemas.microsoft.com/office/drawing/2014/main" id="{36D0E9C7-1F5A-81CC-4242-80983EF9D3C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828800" y="6324602"/>
            <a:ext cx="4114800" cy="304800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14" name="Information Type">
            <a:extLst>
              <a:ext uri="{FF2B5EF4-FFF2-40B4-BE49-F238E27FC236}">
                <a16:creationId xmlns:a16="http://schemas.microsoft.com/office/drawing/2014/main" id="{F8A3F60F-BBBB-8A08-44FD-39E6AB0E20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82200" y="359796"/>
            <a:ext cx="2065880" cy="304800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0" i="0" kern="12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[Information Type]</a:t>
            </a:r>
          </a:p>
        </p:txBody>
      </p:sp>
      <p:sp>
        <p:nvSpPr>
          <p:cNvPr id="7" name="NTT DATA Global Logo" descr="NTT DATA Global Logo">
            <a:extLst>
              <a:ext uri="{FF2B5EF4-FFF2-40B4-BE49-F238E27FC236}">
                <a16:creationId xmlns:a16="http://schemas.microsoft.com/office/drawing/2014/main" id="{67CD9146-46D1-2584-90C9-AC323E0D78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 bwMode="black">
          <a:xfrm>
            <a:off x="402336" y="320040"/>
            <a:ext cx="1959724" cy="40007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289963B8-6E2F-5789-EF80-E5E2D21D1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810000"/>
            <a:ext cx="4800600" cy="5334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dirty="0" smtClean="0"/>
            </a:lvl1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enter/edit subtitle text</a:t>
            </a:r>
          </a:p>
        </p:txBody>
      </p:sp>
      <p:sp>
        <p:nvSpPr>
          <p:cNvPr id="2" name="MainTitle">
            <a:extLst>
              <a:ext uri="{FF2B5EF4-FFF2-40B4-BE49-F238E27FC236}">
                <a16:creationId xmlns:a16="http://schemas.microsoft.com/office/drawing/2014/main" id="{32F4D80C-C221-F8D0-FC62-DDD4F8E72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438400"/>
            <a:ext cx="4800600" cy="1371600"/>
          </a:xfrm>
        </p:spPr>
        <p:txBody>
          <a:bodyPr/>
          <a:lstStyle/>
          <a:p>
            <a:r>
              <a:rPr lang="en-US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59716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, Paartia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 Navy SemiTrans Overlay">
            <a:extLst>
              <a:ext uri="{FF2B5EF4-FFF2-40B4-BE49-F238E27FC236}">
                <a16:creationId xmlns:a16="http://schemas.microsoft.com/office/drawing/2014/main" id="{3F234039-F9BC-AAAE-A07E-DCF4926965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">
            <a:extLst>
              <a:ext uri="{FF2B5EF4-FFF2-40B4-BE49-F238E27FC236}">
                <a16:creationId xmlns:a16="http://schemas.microsoft.com/office/drawing/2014/main" id="{D87E2A77-DBB3-3923-0029-4D3148E74DC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81000" y="6324601"/>
            <a:ext cx="1295400" cy="304800"/>
          </a:xfrm>
        </p:spPr>
        <p:txBody>
          <a:bodyPr/>
          <a:lstStyle/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13" name="Legal Line">
            <a:extLst>
              <a:ext uri="{FF2B5EF4-FFF2-40B4-BE49-F238E27FC236}">
                <a16:creationId xmlns:a16="http://schemas.microsoft.com/office/drawing/2014/main" id="{36D0E9C7-1F5A-81CC-4242-80983EF9D3C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828800" y="6324602"/>
            <a:ext cx="4114800" cy="304800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14" name="Information Type">
            <a:extLst>
              <a:ext uri="{FF2B5EF4-FFF2-40B4-BE49-F238E27FC236}">
                <a16:creationId xmlns:a16="http://schemas.microsoft.com/office/drawing/2014/main" id="{F8A3F60F-BBBB-8A08-44FD-39E6AB0E20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82200" y="359796"/>
            <a:ext cx="2065880" cy="304800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0" i="0" kern="12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[Information Type]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D957E5C-35D4-A4D9-6D53-531FEABE9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  =</a:t>
            </a:r>
          </a:p>
        </p:txBody>
      </p:sp>
      <p:sp>
        <p:nvSpPr>
          <p:cNvPr id="8" name="Cover Photo Placeholder">
            <a:extLst>
              <a:ext uri="{FF2B5EF4-FFF2-40B4-BE49-F238E27FC236}">
                <a16:creationId xmlns:a16="http://schemas.microsoft.com/office/drawing/2014/main" id="{4B3E92DB-5563-6F86-C3D4-DF362E507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3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image. Then Reorder: Send to back</a:t>
            </a:r>
          </a:p>
        </p:txBody>
      </p:sp>
      <p:sp>
        <p:nvSpPr>
          <p:cNvPr id="7" name="NTT DATA Global Logo" descr="NTT DATA Global Logo">
            <a:extLst>
              <a:ext uri="{FF2B5EF4-FFF2-40B4-BE49-F238E27FC236}">
                <a16:creationId xmlns:a16="http://schemas.microsoft.com/office/drawing/2014/main" id="{67CD9146-46D1-2584-90C9-AC323E0D78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 bwMode="black">
          <a:xfrm>
            <a:off x="402336" y="320040"/>
            <a:ext cx="1959724" cy="40007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289963B8-6E2F-5789-EF80-E5E2D21D1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810000"/>
            <a:ext cx="4800600" cy="5334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dirty="0" smtClean="0"/>
            </a:lvl1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enter/edit subtitle text</a:t>
            </a:r>
          </a:p>
        </p:txBody>
      </p:sp>
      <p:sp>
        <p:nvSpPr>
          <p:cNvPr id="2" name="MainTitle">
            <a:extLst>
              <a:ext uri="{FF2B5EF4-FFF2-40B4-BE49-F238E27FC236}">
                <a16:creationId xmlns:a16="http://schemas.microsoft.com/office/drawing/2014/main" id="{32F4D80C-C221-F8D0-FC62-DDD4F8E72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438400"/>
            <a:ext cx="4800600" cy="1371600"/>
          </a:xfrm>
        </p:spPr>
        <p:txBody>
          <a:bodyPr/>
          <a:lstStyle/>
          <a:p>
            <a:r>
              <a:rPr lang="en-US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9657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3F234039-F9BC-AAAE-A07E-DCF4926965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44AC6934-5FBE-FCD3-D1F4-5F0671E877A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8721CA36-DC1A-9DA0-482B-013C59CEC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3810000"/>
            <a:ext cx="11430000" cy="533400"/>
          </a:xfrm>
          <a:prstGeom prst="rect">
            <a:avLst/>
          </a:prstGeom>
        </p:spPr>
        <p:txBody>
          <a:bodyPr lIns="0" tIns="45720" rIns="0"/>
          <a:lstStyle>
            <a:lvl1pPr algn="l">
              <a:defRPr lang="en-US" dirty="0" smtClean="0"/>
            </a:lvl1pPr>
          </a:lstStyle>
          <a:p>
            <a:pPr lvl="0">
              <a:lnSpc>
                <a:spcPct val="100000"/>
              </a:lnSpc>
            </a:pPr>
            <a:r>
              <a:rPr lang="en-US" noProof="0" dirty="0"/>
              <a:t>Click to enter/edit subtitle text</a:t>
            </a:r>
          </a:p>
        </p:txBody>
      </p:sp>
      <p:sp>
        <p:nvSpPr>
          <p:cNvPr id="2" name="MainTitle">
            <a:extLst>
              <a:ext uri="{FF2B5EF4-FFF2-40B4-BE49-F238E27FC236}">
                <a16:creationId xmlns:a16="http://schemas.microsoft.com/office/drawing/2014/main" id="{32F4D80C-C221-F8D0-FC62-DDD4F8E72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438400"/>
            <a:ext cx="11430000" cy="1371600"/>
          </a:xfrm>
        </p:spPr>
        <p:txBody>
          <a:bodyPr/>
          <a:lstStyle/>
          <a:p>
            <a:r>
              <a:rPr lang="en-US" noProof="0" dirty="0"/>
              <a:t>Click to edit title</a:t>
            </a:r>
          </a:p>
        </p:txBody>
      </p:sp>
      <p:sp>
        <p:nvSpPr>
          <p:cNvPr id="5" name="Legal Line">
            <a:extLst>
              <a:ext uri="{FF2B5EF4-FFF2-40B4-BE49-F238E27FC236}">
                <a16:creationId xmlns:a16="http://schemas.microsoft.com/office/drawing/2014/main" id="{8F5AF9E9-1EA9-189A-D454-5A87BA7AE18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828800" y="6324602"/>
            <a:ext cx="4114800" cy="304800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7" name="InformationType">
            <a:extLst>
              <a:ext uri="{FF2B5EF4-FFF2-40B4-BE49-F238E27FC236}">
                <a16:creationId xmlns:a16="http://schemas.microsoft.com/office/drawing/2014/main" id="{51B77B86-8916-AB81-4396-509FE36516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82200" y="6324601"/>
            <a:ext cx="2065880" cy="304800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b="0" i="0" kern="12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[Information Type]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0CD6D9D-8D6C-BE0D-BAC6-0180996D77B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62482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3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image. Then Reorder: Send to back</a:t>
            </a:r>
          </a:p>
        </p:txBody>
      </p:sp>
      <p:sp>
        <p:nvSpPr>
          <p:cNvPr id="3" name="NTT DATA Global Logo" descr="NTT DATA Global Logo">
            <a:extLst>
              <a:ext uri="{FF2B5EF4-FFF2-40B4-BE49-F238E27FC236}">
                <a16:creationId xmlns:a16="http://schemas.microsoft.com/office/drawing/2014/main" id="{111A4B15-57F9-BE95-1E63-1DD7D499E2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 bwMode="black">
          <a:xfrm>
            <a:off x="402336" y="320040"/>
            <a:ext cx="1959724" cy="4000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48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224E-6D9A-F20A-E95C-3BD86FD1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3C075-3634-BEB1-AB31-623AD293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57D48-2016-6562-8C30-A2CF18ED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B9585-B814-96B8-821F-CFBD1EE5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A231-5EDC-C1A1-4ABB-BC6DA52F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24402-4AF5-E408-D3B7-C9118371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B1DA6-2C96-66B0-2A4C-85DA5058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79F26-3C27-4303-6B8D-77E75E53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1A092-B787-801E-8664-20954CF680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1143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63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66817-B6CF-A2DE-966F-DB9281D30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5562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829AD-F282-6D19-1BDE-62A372EE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371600"/>
            <a:ext cx="5562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B687-132C-1CA9-8A9A-779EFBB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9F7A9-35D1-1344-0A60-0E8C3F562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9646E-BBCC-2CA0-9416-FFBF3870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A3CBC-D481-CBC2-5EFC-A4CAE034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0D39823-8059-4D49-BD26-6D32C31B86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66817-B6CF-A2DE-966F-DB9281D30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829AD-F282-6D19-1BDE-62A372EE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BCA8BAD-045F-5449-26C8-1CC7E5D921A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534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B687-132C-1CA9-8A9A-779EFBB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9F7A9-35D1-1344-0A60-0E8C3F562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9646E-BBCC-2CA0-9416-FFBF3870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2025 NTT DATA,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A3CBC-D481-CBC2-5EFC-A4CAE034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0D39823-8059-4D49-BD26-6D32C31B86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1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">
            <a:extLst>
              <a:ext uri="{FF2B5EF4-FFF2-40B4-BE49-F238E27FC236}">
                <a16:creationId xmlns:a16="http://schemas.microsoft.com/office/drawing/2014/main" id="{349E4B0B-2645-B2A3-8226-132DADE9E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00800"/>
            <a:ext cx="914400" cy="304800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050D24"/>
                </a:solidFill>
              </a:defRPr>
            </a:lvl1pPr>
          </a:lstStyle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8" name="Legal">
            <a:extLst>
              <a:ext uri="{FF2B5EF4-FFF2-40B4-BE49-F238E27FC236}">
                <a16:creationId xmlns:a16="http://schemas.microsoft.com/office/drawing/2014/main" id="{ED1211A4-6D56-BCC0-9645-3000A06B6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599" y="6400800"/>
            <a:ext cx="4114801" cy="304800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rgbClr val="050D24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CEEA4F-B2F9-F5FD-831B-C14426169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  <a:ln w="3175">
            <a:noFill/>
          </a:ln>
        </p:spPr>
        <p:txBody>
          <a:bodyPr lIns="0" tIns="0" rIns="0" bIns="0" anchor="ctr"/>
          <a:lstStyle>
            <a:lvl1pPr>
              <a:defRPr lang="en-US" sz="800" noProof="0" smtClean="0">
                <a:solidFill>
                  <a:schemeClr val="tx2"/>
                </a:solidFill>
              </a:defRPr>
            </a:lvl1pPr>
          </a:lstStyle>
          <a:p>
            <a:pPr algn="ctr"/>
            <a:fld id="{83ADEA99-682E-4231-A4C9-95AE759D37D5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NTT DATA Global Logo">
            <a:extLst>
              <a:ext uri="{FF2B5EF4-FFF2-40B4-BE49-F238E27FC236}">
                <a16:creationId xmlns:a16="http://schemas.microsoft.com/office/drawing/2014/main" id="{BCFF8549-A65D-657A-573F-06333E7CA78B}"/>
              </a:ext>
            </a:extLst>
          </p:cNvPr>
          <p:cNvSpPr/>
          <p:nvPr userDrawn="1"/>
        </p:nvSpPr>
        <p:spPr bwMode="black">
          <a:xfrm>
            <a:off x="10588752" y="6428232"/>
            <a:ext cx="1211639" cy="246888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0072BC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9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rgbClr val="2E404D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">
            <a:extLst>
              <a:ext uri="{FF2B5EF4-FFF2-40B4-BE49-F238E27FC236}">
                <a16:creationId xmlns:a16="http://schemas.microsoft.com/office/drawing/2014/main" id="{C3A244F4-DCC8-926C-C40B-97795E7EE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24601"/>
            <a:ext cx="12954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F8F8F8"/>
                </a:solidFill>
              </a:defRPr>
            </a:lvl1pPr>
          </a:lstStyle>
          <a:p>
            <a:r>
              <a:rPr lang="en-US" noProof="0"/>
              <a:t>January 2025</a:t>
            </a:r>
            <a:endParaRPr lang="en-US" noProof="0" dirty="0"/>
          </a:p>
        </p:txBody>
      </p:sp>
      <p:sp>
        <p:nvSpPr>
          <p:cNvPr id="9" name="Legal">
            <a:extLst>
              <a:ext uri="{FF2B5EF4-FFF2-40B4-BE49-F238E27FC236}">
                <a16:creationId xmlns:a16="http://schemas.microsoft.com/office/drawing/2014/main" id="{326E4B9D-7B25-6F98-95C6-44F5E186E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28800" y="6324602"/>
            <a:ext cx="41148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CA" dirty="0"/>
              <a:t>© 2025 NTT DATA, Inc.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C985B73-0F18-F280-6DFA-98D9E7E3C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38400"/>
            <a:ext cx="4953000" cy="13716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17962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b="0" i="0" kern="1200" dirty="0">
          <a:solidFill>
            <a:srgbClr val="F8F8F8"/>
          </a:solidFill>
          <a:latin typeface="Georgia" panose="02040502050405020303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000" b="0" i="0" kern="1200" dirty="0" smtClean="0">
          <a:solidFill>
            <a:srgbClr val="F8F8F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B37B6-3DF4-34BD-D5E9-52EA5E80D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00800"/>
            <a:ext cx="914400" cy="304800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>
              <a:defRPr lang="en-US" sz="800" smtClean="0">
                <a:solidFill>
                  <a:srgbClr val="050D24"/>
                </a:solidFill>
              </a:defRPr>
            </a:lvl1pPr>
          </a:lstStyle>
          <a:p>
            <a:r>
              <a:rPr lang="en-US"/>
              <a:t>January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5F86-8F5F-160E-E108-4A97EA9FE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>
              <a:defRPr lang="en-US" sz="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© 2025 NTT DATA, Inc.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DB4C7-535B-ACE9-FD48-E216483B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53339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5ACC7-9813-39D4-E0E6-4E62A1947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11430000" cy="4876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7" name="NTT DATA Global Logo">
            <a:extLst>
              <a:ext uri="{FF2B5EF4-FFF2-40B4-BE49-F238E27FC236}">
                <a16:creationId xmlns:a16="http://schemas.microsoft.com/office/drawing/2014/main" id="{E4A297F2-4804-B5AA-637C-78C8A88550D2}"/>
              </a:ext>
            </a:extLst>
          </p:cNvPr>
          <p:cNvSpPr/>
          <p:nvPr userDrawn="1"/>
        </p:nvSpPr>
        <p:spPr bwMode="black">
          <a:xfrm>
            <a:off x="10588752" y="6428232"/>
            <a:ext cx="1211639" cy="246888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0072BC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30919A-842B-324C-CCDA-7945A8CE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  <a:ln w="3175">
            <a:noFill/>
          </a:ln>
        </p:spPr>
        <p:txBody>
          <a:bodyPr anchor="ctr"/>
          <a:lstStyle>
            <a:lvl1pPr algn="ct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60D39823-8059-4D49-BD26-6D32C31B86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8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98513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001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12913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145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7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pricing/calculator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tco/calculator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ver Photo" descr="A group of tall buildings">
            <a:extLst>
              <a:ext uri="{FF2B5EF4-FFF2-40B4-BE49-F238E27FC236}">
                <a16:creationId xmlns:a16="http://schemas.microsoft.com/office/drawing/2014/main" id="{D1784304-20CA-2595-A2CF-CFD02E4EF6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91235-C283-783D-AF49-E845205D0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E82A2-356B-1BC2-C482-7770727F7B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Legal">
            <a:extLst>
              <a:ext uri="{FF2B5EF4-FFF2-40B4-BE49-F238E27FC236}">
                <a16:creationId xmlns:a16="http://schemas.microsoft.com/office/drawing/2014/main" id="{31759756-E6FE-4FFA-8F5E-B04C401C52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1DBF8-81A7-9FE7-57D3-9CD874C25B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D07AD3-DD8E-6F8A-4838-E3B5AAB6E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inTitle">
            <a:extLst>
              <a:ext uri="{FF2B5EF4-FFF2-40B4-BE49-F238E27FC236}">
                <a16:creationId xmlns:a16="http://schemas.microsoft.com/office/drawing/2014/main" id="{E13429DD-7708-C4B2-04F6-88B9AC61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AZ-900</a:t>
            </a:r>
          </a:p>
        </p:txBody>
      </p:sp>
    </p:spTree>
    <p:extLst>
      <p:ext uri="{BB962C8B-B14F-4D97-AF65-F5344CB8AC3E}">
        <p14:creationId xmlns:p14="http://schemas.microsoft.com/office/powerpoint/2010/main" val="96905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F9B6C-A964-0894-6FB1-5F6AF301A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AD7F1-2C82-0E18-83E4-C507A48D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A0C651-060E-445B-3315-9FE2FF4A18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7186" y="1371600"/>
            <a:ext cx="9157627" cy="4876800"/>
          </a:xfrm>
        </p:spPr>
      </p:pic>
    </p:spTree>
    <p:extLst>
      <p:ext uri="{BB962C8B-B14F-4D97-AF65-F5344CB8AC3E}">
        <p14:creationId xmlns:p14="http://schemas.microsoft.com/office/powerpoint/2010/main" val="244083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369B4-7FCC-19C5-BFEA-0D7D567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3BED2-637D-E1A5-BC0F-858640E3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AD05E-76DE-B44A-BA01-1545FD1129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83734" y="1371600"/>
            <a:ext cx="10024532" cy="4876800"/>
          </a:xfrm>
        </p:spPr>
      </p:pic>
    </p:spTree>
    <p:extLst>
      <p:ext uri="{BB962C8B-B14F-4D97-AF65-F5344CB8AC3E}">
        <p14:creationId xmlns:p14="http://schemas.microsoft.com/office/powerpoint/2010/main" val="77197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8D282-F80F-1674-F3FA-16E13C0B6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43A58-EAA4-95A5-A3B1-94D5E333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E6F96E-5214-8084-413C-9A023F2E8A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83988" y="1371600"/>
            <a:ext cx="8824024" cy="4876800"/>
          </a:xfrm>
        </p:spPr>
      </p:pic>
    </p:spTree>
    <p:extLst>
      <p:ext uri="{BB962C8B-B14F-4D97-AF65-F5344CB8AC3E}">
        <p14:creationId xmlns:p14="http://schemas.microsoft.com/office/powerpoint/2010/main" val="80526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EE5CE-7E17-AF87-BF58-85CE0907B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AB687-D096-17A9-BB2F-FD542BF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5597BD-842F-6ABA-D0FE-2E7460580E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68052" y="1371600"/>
            <a:ext cx="9055896" cy="4876800"/>
          </a:xfrm>
        </p:spPr>
      </p:pic>
    </p:spTree>
    <p:extLst>
      <p:ext uri="{BB962C8B-B14F-4D97-AF65-F5344CB8AC3E}">
        <p14:creationId xmlns:p14="http://schemas.microsoft.com/office/powerpoint/2010/main" val="184163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FB440-B9FE-90A6-772C-E16FD100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A1577-B2D1-C3F6-187B-3552CC4E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8CE8A7-ECB1-C564-3E66-E96E2744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50" y="1102290"/>
            <a:ext cx="9314864" cy="4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5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3945B-0E4A-892F-B0C3-0689A4FB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FC955-E173-310D-2147-FDFC3100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C30DFA-6CCF-6BE3-C920-30BF7399C6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5384" y="1371600"/>
            <a:ext cx="9141232" cy="4876800"/>
          </a:xfrm>
        </p:spPr>
      </p:pic>
    </p:spTree>
    <p:extLst>
      <p:ext uri="{BB962C8B-B14F-4D97-AF65-F5344CB8AC3E}">
        <p14:creationId xmlns:p14="http://schemas.microsoft.com/office/powerpoint/2010/main" val="196289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9D080-94C9-F449-3D87-90F270E8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29D63-0BE7-279A-1D8D-6C86ED2E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494AB6-FCC8-A420-CEFB-E57D4CDB54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62205" y="1371600"/>
            <a:ext cx="8667590" cy="4876800"/>
          </a:xfrm>
        </p:spPr>
      </p:pic>
    </p:spTree>
    <p:extLst>
      <p:ext uri="{BB962C8B-B14F-4D97-AF65-F5344CB8AC3E}">
        <p14:creationId xmlns:p14="http://schemas.microsoft.com/office/powerpoint/2010/main" val="329678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26C72-F72F-4E14-BBA2-F95E190F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D15D9-52F2-F8DD-6E37-486E1D47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06E8BA-86A6-44C8-7DE0-C6CA7A9F58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98831" y="1371600"/>
            <a:ext cx="9394337" cy="4876800"/>
          </a:xfrm>
        </p:spPr>
      </p:pic>
    </p:spTree>
    <p:extLst>
      <p:ext uri="{BB962C8B-B14F-4D97-AF65-F5344CB8AC3E}">
        <p14:creationId xmlns:p14="http://schemas.microsoft.com/office/powerpoint/2010/main" val="2253689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53932-88F6-4BB7-5219-4768C335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12FB5-F7C8-DE0E-9E1E-B3FB2955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1A8F71-6093-369B-5BAD-C984A34BB7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9122" y="1371600"/>
            <a:ext cx="9713756" cy="4876800"/>
          </a:xfrm>
        </p:spPr>
      </p:pic>
    </p:spTree>
    <p:extLst>
      <p:ext uri="{BB962C8B-B14F-4D97-AF65-F5344CB8AC3E}">
        <p14:creationId xmlns:p14="http://schemas.microsoft.com/office/powerpoint/2010/main" val="42819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22B38-EA0F-0C23-4984-F58D12A2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2DB5-8E60-B362-19FC-762953EE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19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D38965-1539-0AFA-1157-22A21F6A93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56836" y="1923787"/>
            <a:ext cx="8078327" cy="3772426"/>
          </a:xfrm>
        </p:spPr>
      </p:pic>
    </p:spTree>
    <p:extLst>
      <p:ext uri="{BB962C8B-B14F-4D97-AF65-F5344CB8AC3E}">
        <p14:creationId xmlns:p14="http://schemas.microsoft.com/office/powerpoint/2010/main" val="155226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88426-238A-F41D-53D0-CBABE5CC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300B5-7CDA-B033-6753-E944148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9A93D5-0CC8-6ABB-DB02-842B3F61D4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385454"/>
            <a:ext cx="11430000" cy="4849091"/>
          </a:xfrm>
        </p:spPr>
      </p:pic>
    </p:spTree>
    <p:extLst>
      <p:ext uri="{BB962C8B-B14F-4D97-AF65-F5344CB8AC3E}">
        <p14:creationId xmlns:p14="http://schemas.microsoft.com/office/powerpoint/2010/main" val="3626619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714CE-EED9-6885-6EC9-38BABDC9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87BE1-B4BD-83B1-2830-6A2014CC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9A7687-AC5D-674A-948B-2EC574C363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936750"/>
            <a:ext cx="11430000" cy="3746499"/>
          </a:xfrm>
        </p:spPr>
      </p:pic>
    </p:spTree>
    <p:extLst>
      <p:ext uri="{BB962C8B-B14F-4D97-AF65-F5344CB8AC3E}">
        <p14:creationId xmlns:p14="http://schemas.microsoft.com/office/powerpoint/2010/main" val="4063397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79A65-87BB-5C92-DEBE-27CF0332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800B4-B8CD-9B60-CFD1-1C4BD502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A6035F-11C0-E9BD-9B32-576109CFCE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455366"/>
            <a:ext cx="11430000" cy="4709268"/>
          </a:xfrm>
        </p:spPr>
      </p:pic>
    </p:spTree>
    <p:extLst>
      <p:ext uri="{BB962C8B-B14F-4D97-AF65-F5344CB8AC3E}">
        <p14:creationId xmlns:p14="http://schemas.microsoft.com/office/powerpoint/2010/main" val="845055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C794A-1300-0495-F60D-7124D93D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298E2-F0A8-1F98-16A2-F34D2FD8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30D5AE-470E-6C64-2DD8-9E9EA9FAB0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90141" y="1371600"/>
            <a:ext cx="10811717" cy="4876800"/>
          </a:xfrm>
        </p:spPr>
      </p:pic>
    </p:spTree>
    <p:extLst>
      <p:ext uri="{BB962C8B-B14F-4D97-AF65-F5344CB8AC3E}">
        <p14:creationId xmlns:p14="http://schemas.microsoft.com/office/powerpoint/2010/main" val="297820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22289-807C-8447-83D2-808A3622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66D03-049D-7210-9BA1-AF5BB280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43A0C7-E893-321F-05D8-CFC38344A69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93797" y="1371600"/>
            <a:ext cx="10004406" cy="4876800"/>
          </a:xfrm>
        </p:spPr>
      </p:pic>
    </p:spTree>
    <p:extLst>
      <p:ext uri="{BB962C8B-B14F-4D97-AF65-F5344CB8AC3E}">
        <p14:creationId xmlns:p14="http://schemas.microsoft.com/office/powerpoint/2010/main" val="2982734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7B793-E0BA-5361-2159-9F2E49E7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DB0F5-3688-1FAC-3443-320AC483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D6E527-80F3-8290-0AFC-CCDB43074D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87371" y="1371600"/>
            <a:ext cx="10217258" cy="4876800"/>
          </a:xfrm>
        </p:spPr>
      </p:pic>
    </p:spTree>
    <p:extLst>
      <p:ext uri="{BB962C8B-B14F-4D97-AF65-F5344CB8AC3E}">
        <p14:creationId xmlns:p14="http://schemas.microsoft.com/office/powerpoint/2010/main" val="1475140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633D4-A472-89A8-747D-6BBD31AF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9DBB-BED0-D736-5B1B-7BE282EF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23DBB1-12C1-30DA-588D-5F4941B64E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75543" y="1371600"/>
            <a:ext cx="9440914" cy="4876800"/>
          </a:xfrm>
        </p:spPr>
      </p:pic>
    </p:spTree>
    <p:extLst>
      <p:ext uri="{BB962C8B-B14F-4D97-AF65-F5344CB8AC3E}">
        <p14:creationId xmlns:p14="http://schemas.microsoft.com/office/powerpoint/2010/main" val="3359619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6DBF2-FFC9-BE95-EAD4-7DF633F3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5751C-8C2F-89A1-8CB6-32ABFCC5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BE8B17-3EFF-9AD3-9965-F25F2B40D1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1433" y="1371600"/>
            <a:ext cx="9729134" cy="4876800"/>
          </a:xfrm>
        </p:spPr>
      </p:pic>
    </p:spTree>
    <p:extLst>
      <p:ext uri="{BB962C8B-B14F-4D97-AF65-F5344CB8AC3E}">
        <p14:creationId xmlns:p14="http://schemas.microsoft.com/office/powerpoint/2010/main" val="4202489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DC89-191A-67B8-565E-3F7FB421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Virtual Datacenter Tour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C75C9-6568-3335-34BE-DE31E1A3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B121A-7DDB-A2E5-B726-C72325A5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34683-D8A2-0908-7C39-42CD5BDF35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https://datacenters.microsoft.com/globe/explore/datacenter/</a:t>
            </a:r>
          </a:p>
        </p:txBody>
      </p:sp>
    </p:spTree>
    <p:extLst>
      <p:ext uri="{BB962C8B-B14F-4D97-AF65-F5344CB8AC3E}">
        <p14:creationId xmlns:p14="http://schemas.microsoft.com/office/powerpoint/2010/main" val="202122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5ADF5-AFF3-2606-770A-BFFFD0F2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67CB3-C0F7-8C6F-978C-3A5BB215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ED3C85-FC0F-851F-6C69-9AD6B21ECF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0407" y="1371600"/>
            <a:ext cx="10271185" cy="4876800"/>
          </a:xfrm>
        </p:spPr>
      </p:pic>
    </p:spTree>
    <p:extLst>
      <p:ext uri="{BB962C8B-B14F-4D97-AF65-F5344CB8AC3E}">
        <p14:creationId xmlns:p14="http://schemas.microsoft.com/office/powerpoint/2010/main" val="291349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16467-B15C-2A75-B71B-CD0DB278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8ECAD-76A4-E781-D3D4-2DAEB709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29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4B550A-B353-FC4A-4F43-DD9ABB4336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8592" y="1371600"/>
            <a:ext cx="9674815" cy="4876800"/>
          </a:xfrm>
        </p:spPr>
      </p:pic>
    </p:spTree>
    <p:extLst>
      <p:ext uri="{BB962C8B-B14F-4D97-AF65-F5344CB8AC3E}">
        <p14:creationId xmlns:p14="http://schemas.microsoft.com/office/powerpoint/2010/main" val="332435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01A55F-2E9A-A94B-F14F-A94305D971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r="4446" b="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3D4D0-0CF4-EA4E-98A6-CBD5AB41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NTT DATA, Inc.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365A1F1-26E6-8559-EA87-6F4B735B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0D39823-8059-4D49-BD26-6D32C31B862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E40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292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722DD-197F-DB01-89B3-9C5C0699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D21ED-5D97-14A4-2265-EFF24C40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3D563-4FCC-9F1A-84F1-779BD3BC17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0660" y="1371600"/>
            <a:ext cx="9250679" cy="4876800"/>
          </a:xfrm>
        </p:spPr>
      </p:pic>
    </p:spTree>
    <p:extLst>
      <p:ext uri="{BB962C8B-B14F-4D97-AF65-F5344CB8AC3E}">
        <p14:creationId xmlns:p14="http://schemas.microsoft.com/office/powerpoint/2010/main" val="119564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DC792-0CBF-8EB9-BDEC-7B6950A6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9F75C-6303-14A5-5833-4A9E64443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909782-C231-4BA6-BA93-885D2C4918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42112" y="1371600"/>
            <a:ext cx="9507776" cy="4876800"/>
          </a:xfrm>
        </p:spPr>
      </p:pic>
    </p:spTree>
    <p:extLst>
      <p:ext uri="{BB962C8B-B14F-4D97-AF65-F5344CB8AC3E}">
        <p14:creationId xmlns:p14="http://schemas.microsoft.com/office/powerpoint/2010/main" val="3848071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A1AB9-E575-216E-8B6F-F747D323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C1463-8A03-6A25-CD9E-C90754DF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2E3E4D-3A06-0B61-3AE9-597BB0B96C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2951" y="1371600"/>
            <a:ext cx="9706098" cy="4876800"/>
          </a:xfrm>
        </p:spPr>
      </p:pic>
    </p:spTree>
    <p:extLst>
      <p:ext uri="{BB962C8B-B14F-4D97-AF65-F5344CB8AC3E}">
        <p14:creationId xmlns:p14="http://schemas.microsoft.com/office/powerpoint/2010/main" val="1870995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7E299-32E0-A1A6-F8DE-0AEBCB642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C9792-1455-5E62-1AA5-288603B8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CD00C-5CF3-259A-9BEC-4DCDE32F46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88160" y="1371600"/>
            <a:ext cx="9415680" cy="4876800"/>
          </a:xfrm>
        </p:spPr>
      </p:pic>
    </p:spTree>
    <p:extLst>
      <p:ext uri="{BB962C8B-B14F-4D97-AF65-F5344CB8AC3E}">
        <p14:creationId xmlns:p14="http://schemas.microsoft.com/office/powerpoint/2010/main" val="3965671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94E56-4678-9860-938B-8E7BCAD9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00986-4A70-D9DB-3368-C9E4FC348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2CD6F7-FA80-DEBA-0997-D149E68619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23295" y="1371600"/>
            <a:ext cx="10145410" cy="4876800"/>
          </a:xfrm>
        </p:spPr>
      </p:pic>
    </p:spTree>
    <p:extLst>
      <p:ext uri="{BB962C8B-B14F-4D97-AF65-F5344CB8AC3E}">
        <p14:creationId xmlns:p14="http://schemas.microsoft.com/office/powerpoint/2010/main" val="2241667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8A40B-FD68-2EFA-28EB-DD5E34B1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B5FE9-B1E8-A3E4-73FF-60AE442B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623B9-5511-B6F3-644F-7053800726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09787" y="1371600"/>
            <a:ext cx="10372425" cy="4876800"/>
          </a:xfrm>
        </p:spPr>
      </p:pic>
    </p:spTree>
    <p:extLst>
      <p:ext uri="{BB962C8B-B14F-4D97-AF65-F5344CB8AC3E}">
        <p14:creationId xmlns:p14="http://schemas.microsoft.com/office/powerpoint/2010/main" val="2361513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6C27D-B59C-D914-872C-923E637D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1E04-5D00-BC6F-8922-D86D5425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5CC4F7-0E36-9B0B-C4CB-CEDC5CC051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850388"/>
            <a:ext cx="11430000" cy="3919224"/>
          </a:xfrm>
        </p:spPr>
      </p:pic>
    </p:spTree>
    <p:extLst>
      <p:ext uri="{BB962C8B-B14F-4D97-AF65-F5344CB8AC3E}">
        <p14:creationId xmlns:p14="http://schemas.microsoft.com/office/powerpoint/2010/main" val="158579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E05E9-9537-BDBB-C672-EE560672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91464-36BB-BA82-5F58-5FB92CFD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2A4B54-C9C9-6BA8-8D2D-8FC27AAFF5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755775"/>
            <a:ext cx="11430000" cy="4108449"/>
          </a:xfrm>
        </p:spPr>
      </p:pic>
    </p:spTree>
    <p:extLst>
      <p:ext uri="{BB962C8B-B14F-4D97-AF65-F5344CB8AC3E}">
        <p14:creationId xmlns:p14="http://schemas.microsoft.com/office/powerpoint/2010/main" val="366676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EC71B-4E4A-8361-D134-68258C26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435AC-FDD9-B7DD-9175-90A9123D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085E32-5B15-2510-74C6-283E7603B6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3318" y="781115"/>
            <a:ext cx="11430000" cy="4529595"/>
          </a:xfrm>
        </p:spPr>
      </p:pic>
    </p:spTree>
    <p:extLst>
      <p:ext uri="{BB962C8B-B14F-4D97-AF65-F5344CB8AC3E}">
        <p14:creationId xmlns:p14="http://schemas.microsoft.com/office/powerpoint/2010/main" val="2782269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0AC36-C3C8-7771-0D03-AA12306C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E5897-B300-0474-FD91-E474716D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39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B78F0B-DB1C-7D38-0B9E-CD8C5102BD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881849"/>
            <a:ext cx="11430000" cy="3856302"/>
          </a:xfrm>
        </p:spPr>
      </p:pic>
    </p:spTree>
    <p:extLst>
      <p:ext uri="{BB962C8B-B14F-4D97-AF65-F5344CB8AC3E}">
        <p14:creationId xmlns:p14="http://schemas.microsoft.com/office/powerpoint/2010/main" val="29771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E6DC4-362B-CC77-E5FF-D9AC792D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A2D1E-4904-C1CF-E0ED-ABA6C93B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EDFBE1-4332-1970-C416-57C6948333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05546" y="369518"/>
            <a:ext cx="8761708" cy="4876800"/>
          </a:xfrm>
        </p:spPr>
      </p:pic>
    </p:spTree>
    <p:extLst>
      <p:ext uri="{BB962C8B-B14F-4D97-AF65-F5344CB8AC3E}">
        <p14:creationId xmlns:p14="http://schemas.microsoft.com/office/powerpoint/2010/main" val="1092198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59011-C459-BBF0-94C9-0C39B324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0F8D0-8ADD-568F-093D-D9BAD6B0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00F13D-B2F3-677C-E1BE-C26BC111FF8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32426" y="1371600"/>
            <a:ext cx="9127148" cy="4876800"/>
          </a:xfrm>
        </p:spPr>
      </p:pic>
    </p:spTree>
    <p:extLst>
      <p:ext uri="{BB962C8B-B14F-4D97-AF65-F5344CB8AC3E}">
        <p14:creationId xmlns:p14="http://schemas.microsoft.com/office/powerpoint/2010/main" val="2764657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258CD-2600-A8B9-B9EC-B2347ECE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AD548-3DD9-E42B-AEF8-8D71155D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AB91A7-22E8-42AC-7D07-7B1A280054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0336" y="1371600"/>
            <a:ext cx="9611327" cy="4876800"/>
          </a:xfrm>
        </p:spPr>
      </p:pic>
    </p:spTree>
    <p:extLst>
      <p:ext uri="{BB962C8B-B14F-4D97-AF65-F5344CB8AC3E}">
        <p14:creationId xmlns:p14="http://schemas.microsoft.com/office/powerpoint/2010/main" val="116882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AF4D6-EB79-4C59-3AF6-7C03AAA3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6645A-2814-8FB7-2706-E7A50452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EE1487-3176-9A33-572E-46FF9B9C08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7503" y="1371600"/>
            <a:ext cx="10716993" cy="4876800"/>
          </a:xfrm>
        </p:spPr>
      </p:pic>
    </p:spTree>
    <p:extLst>
      <p:ext uri="{BB962C8B-B14F-4D97-AF65-F5344CB8AC3E}">
        <p14:creationId xmlns:p14="http://schemas.microsoft.com/office/powerpoint/2010/main" val="3772654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59C38-AA61-60A3-29A0-72A3DE82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77EF5-7F16-9B46-10DE-86D3B5E3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183656-056C-29AA-F488-7494970BDE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59439" y="1371600"/>
            <a:ext cx="10273121" cy="4876800"/>
          </a:xfrm>
        </p:spPr>
      </p:pic>
    </p:spTree>
    <p:extLst>
      <p:ext uri="{BB962C8B-B14F-4D97-AF65-F5344CB8AC3E}">
        <p14:creationId xmlns:p14="http://schemas.microsoft.com/office/powerpoint/2010/main" val="3722581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46526-5939-30B8-4994-7A8E15AF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42072-CB51-2354-E6DB-31B2AD67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C94F0F-E4AE-4DBD-AE26-F37FAAA8FFE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895650"/>
            <a:ext cx="11430000" cy="3828699"/>
          </a:xfrm>
        </p:spPr>
      </p:pic>
    </p:spTree>
    <p:extLst>
      <p:ext uri="{BB962C8B-B14F-4D97-AF65-F5344CB8AC3E}">
        <p14:creationId xmlns:p14="http://schemas.microsoft.com/office/powerpoint/2010/main" val="727279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5CC78-9F1D-C5FD-17E8-A7AEF878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6825C-BEC3-4356-E9C7-045884AD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EE96C-0C86-9161-BFE3-CE21AB7F10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870520"/>
            <a:ext cx="11430000" cy="3878959"/>
          </a:xfrm>
        </p:spPr>
      </p:pic>
    </p:spTree>
    <p:extLst>
      <p:ext uri="{BB962C8B-B14F-4D97-AF65-F5344CB8AC3E}">
        <p14:creationId xmlns:p14="http://schemas.microsoft.com/office/powerpoint/2010/main" val="1819704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01BAE-9B4E-8A26-0038-F42C4ADE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579F-50BE-8934-8DB8-9EBC6B17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CAE6DF-DF4C-E639-473D-988880E800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716202"/>
            <a:ext cx="11430000" cy="4187595"/>
          </a:xfrm>
        </p:spPr>
      </p:pic>
    </p:spTree>
    <p:extLst>
      <p:ext uri="{BB962C8B-B14F-4D97-AF65-F5344CB8AC3E}">
        <p14:creationId xmlns:p14="http://schemas.microsoft.com/office/powerpoint/2010/main" val="1196060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D4BE7-7981-83F1-32EC-A4AA40C5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E54D-C9E7-518A-E8BF-1C989030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6352B6-8156-41B7-5945-B329A58D4C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515610"/>
            <a:ext cx="11430000" cy="4588780"/>
          </a:xfrm>
        </p:spPr>
      </p:pic>
    </p:spTree>
    <p:extLst>
      <p:ext uri="{BB962C8B-B14F-4D97-AF65-F5344CB8AC3E}">
        <p14:creationId xmlns:p14="http://schemas.microsoft.com/office/powerpoint/2010/main" val="3889387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E37DD-38B0-261B-0063-1A97EACD9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CA46B-A5EC-FC3A-EFE3-FBEF5724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86517F-33DE-210E-24F8-5EBE6BAA5E4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7856" y="1371600"/>
            <a:ext cx="9156287" cy="4876800"/>
          </a:xfrm>
        </p:spPr>
      </p:pic>
    </p:spTree>
    <p:extLst>
      <p:ext uri="{BB962C8B-B14F-4D97-AF65-F5344CB8AC3E}">
        <p14:creationId xmlns:p14="http://schemas.microsoft.com/office/powerpoint/2010/main" val="1262389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56973-9853-3EAA-5FCA-88AF8191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B6B47-42CE-A929-1B01-3C6F3ECC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49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2E61AB-FB7F-ED19-189D-C4D9E3C0A4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28453" y="1371600"/>
            <a:ext cx="10735094" cy="4876800"/>
          </a:xfrm>
        </p:spPr>
      </p:pic>
    </p:spTree>
    <p:extLst>
      <p:ext uri="{BB962C8B-B14F-4D97-AF65-F5344CB8AC3E}">
        <p14:creationId xmlns:p14="http://schemas.microsoft.com/office/powerpoint/2010/main" val="295334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AFE87-51D6-F5AB-2C56-3739987F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2A4F-2397-1863-937F-004FEFE2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4EFF99-CDBB-3672-F6F6-B1EA934E07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76937" y="1371600"/>
            <a:ext cx="8638125" cy="4876800"/>
          </a:xfrm>
        </p:spPr>
      </p:pic>
    </p:spTree>
    <p:extLst>
      <p:ext uri="{BB962C8B-B14F-4D97-AF65-F5344CB8AC3E}">
        <p14:creationId xmlns:p14="http://schemas.microsoft.com/office/powerpoint/2010/main" val="614097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A48D0-A859-2251-F4E8-2E4B781F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77BC8-80C7-47E6-0710-D38028CC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5CEDD0-4240-02F7-47A8-09EC112A3A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07747" y="1371600"/>
            <a:ext cx="10576506" cy="4876800"/>
          </a:xfrm>
        </p:spPr>
      </p:pic>
    </p:spTree>
    <p:extLst>
      <p:ext uri="{BB962C8B-B14F-4D97-AF65-F5344CB8AC3E}">
        <p14:creationId xmlns:p14="http://schemas.microsoft.com/office/powerpoint/2010/main" val="2437475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7CA67-FB88-9423-633A-2F2035FB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2F821-BD01-23D8-2999-BFB8FA0A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C64EF-F2EB-37C3-F2E3-A8CEE4A7341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4315" y="1371600"/>
            <a:ext cx="10263370" cy="4876800"/>
          </a:xfrm>
        </p:spPr>
      </p:pic>
    </p:spTree>
    <p:extLst>
      <p:ext uri="{BB962C8B-B14F-4D97-AF65-F5344CB8AC3E}">
        <p14:creationId xmlns:p14="http://schemas.microsoft.com/office/powerpoint/2010/main" val="2267999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B874E-B809-D066-42C2-4F4661998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CF51F-543E-BC80-6273-5F322F25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D62B02-58E6-850F-CDFB-1234139D10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44716" y="1371600"/>
            <a:ext cx="10502567" cy="4876800"/>
          </a:xfrm>
        </p:spPr>
      </p:pic>
    </p:spTree>
    <p:extLst>
      <p:ext uri="{BB962C8B-B14F-4D97-AF65-F5344CB8AC3E}">
        <p14:creationId xmlns:p14="http://schemas.microsoft.com/office/powerpoint/2010/main" val="2286543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F32B7-2D5A-798E-A7B2-2169EC43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BEE6B-A044-ED96-A2BD-37E3B16A6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869419-6CB8-56C2-34E3-9821123F0A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6076" y="1371600"/>
            <a:ext cx="9239848" cy="4876800"/>
          </a:xfrm>
        </p:spPr>
      </p:pic>
    </p:spTree>
    <p:extLst>
      <p:ext uri="{BB962C8B-B14F-4D97-AF65-F5344CB8AC3E}">
        <p14:creationId xmlns:p14="http://schemas.microsoft.com/office/powerpoint/2010/main" val="2536806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569CA-A76C-519E-4C34-08429587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5A253-9B82-D81B-B277-4D7797FB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FB16E6-86FD-5969-CF9A-D5DABB35A5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3509" y="1371600"/>
            <a:ext cx="10904982" cy="4876800"/>
          </a:xfrm>
        </p:spPr>
      </p:pic>
    </p:spTree>
    <p:extLst>
      <p:ext uri="{BB962C8B-B14F-4D97-AF65-F5344CB8AC3E}">
        <p14:creationId xmlns:p14="http://schemas.microsoft.com/office/powerpoint/2010/main" val="1017175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3CDB5-88D3-4BF9-0A4E-C6C59C72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2468B-765C-19DE-861A-C6B19F9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B9C912-FBBC-0456-53B1-C064FD4785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624953"/>
            <a:ext cx="11430000" cy="4370094"/>
          </a:xfrm>
        </p:spPr>
      </p:pic>
    </p:spTree>
    <p:extLst>
      <p:ext uri="{BB962C8B-B14F-4D97-AF65-F5344CB8AC3E}">
        <p14:creationId xmlns:p14="http://schemas.microsoft.com/office/powerpoint/2010/main" val="3116184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29C16-CA9D-D5A7-AC32-3736DE71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4A6EC-766C-B527-0EBC-CB043594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6A054F-2D70-890D-63FD-8F01F77D80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00254" y="1371600"/>
            <a:ext cx="9991492" cy="4876800"/>
          </a:xfrm>
        </p:spPr>
      </p:pic>
    </p:spTree>
    <p:extLst>
      <p:ext uri="{BB962C8B-B14F-4D97-AF65-F5344CB8AC3E}">
        <p14:creationId xmlns:p14="http://schemas.microsoft.com/office/powerpoint/2010/main" val="273672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E888E2-946F-61B6-47DC-A5AEF908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6B84-2648-242B-163B-99B713B3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AAFF6E-E023-9A8A-9E24-BAA8310F99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84639" y="1371600"/>
            <a:ext cx="10022721" cy="4876800"/>
          </a:xfrm>
        </p:spPr>
      </p:pic>
    </p:spTree>
    <p:extLst>
      <p:ext uri="{BB962C8B-B14F-4D97-AF65-F5344CB8AC3E}">
        <p14:creationId xmlns:p14="http://schemas.microsoft.com/office/powerpoint/2010/main" val="3105390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3B6EA6-2290-79D6-6C4B-9A2569D4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E391C-2A06-C786-156A-04E1334E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7CCFDA-88B4-D82A-E6D0-5E5A6AC07F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62184" y="1371600"/>
            <a:ext cx="10667632" cy="4876800"/>
          </a:xfrm>
        </p:spPr>
      </p:pic>
    </p:spTree>
    <p:extLst>
      <p:ext uri="{BB962C8B-B14F-4D97-AF65-F5344CB8AC3E}">
        <p14:creationId xmlns:p14="http://schemas.microsoft.com/office/powerpoint/2010/main" val="4286944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681A0-2E0C-2812-840F-485AD09A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35519-90F1-8F93-09B6-A4B8D106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59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352861-EB1C-6DE2-8F77-04973E87CB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46993" y="1371600"/>
            <a:ext cx="10298014" cy="4876800"/>
          </a:xfrm>
        </p:spPr>
      </p:pic>
    </p:spTree>
    <p:extLst>
      <p:ext uri="{BB962C8B-B14F-4D97-AF65-F5344CB8AC3E}">
        <p14:creationId xmlns:p14="http://schemas.microsoft.com/office/powerpoint/2010/main" val="126556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8A050-6D49-E0F9-217D-303D44C46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AF4E-E19D-8D3B-35D3-32019BFF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E994F7-E536-6887-0A61-7D26CF327A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4816" y="263047"/>
            <a:ext cx="9295797" cy="5985353"/>
          </a:xfrm>
        </p:spPr>
      </p:pic>
    </p:spTree>
    <p:extLst>
      <p:ext uri="{BB962C8B-B14F-4D97-AF65-F5344CB8AC3E}">
        <p14:creationId xmlns:p14="http://schemas.microsoft.com/office/powerpoint/2010/main" val="3490884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0129C-BB2C-D071-937C-461FA418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97EE2-6198-14B3-1FBA-15F4D7A9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E1CEBC-52BD-A783-D346-8D5E6E129F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3145" y="1371600"/>
            <a:ext cx="9705710" cy="4876800"/>
          </a:xfrm>
        </p:spPr>
      </p:pic>
    </p:spTree>
    <p:extLst>
      <p:ext uri="{BB962C8B-B14F-4D97-AF65-F5344CB8AC3E}">
        <p14:creationId xmlns:p14="http://schemas.microsoft.com/office/powerpoint/2010/main" val="881621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65243-A2DB-402E-785F-295926E5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9D670-96B7-6076-9F82-F7F99D1E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0C4694-9572-36CD-8252-7E6C15F334B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17435" y="1371600"/>
            <a:ext cx="10757129" cy="4876800"/>
          </a:xfrm>
        </p:spPr>
      </p:pic>
    </p:spTree>
    <p:extLst>
      <p:ext uri="{BB962C8B-B14F-4D97-AF65-F5344CB8AC3E}">
        <p14:creationId xmlns:p14="http://schemas.microsoft.com/office/powerpoint/2010/main" val="1843428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238B5B-BAAD-0F0C-1D52-D9437146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B2123-604C-0ED2-23AA-770A196F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5B1618-CBD2-615E-A0F3-8026A13965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1520" y="1371600"/>
            <a:ext cx="10728960" cy="4876800"/>
          </a:xfrm>
        </p:spPr>
      </p:pic>
    </p:spTree>
    <p:extLst>
      <p:ext uri="{BB962C8B-B14F-4D97-AF65-F5344CB8AC3E}">
        <p14:creationId xmlns:p14="http://schemas.microsoft.com/office/powerpoint/2010/main" val="8457054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1A958-445A-6A2E-1488-101295B2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9FDAD-453C-F9E2-5C01-158ECD30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F015F1-8ADC-2818-34FE-10D97ABA0C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7367" y="1371600"/>
            <a:ext cx="9697266" cy="4876800"/>
          </a:xfrm>
        </p:spPr>
      </p:pic>
    </p:spTree>
    <p:extLst>
      <p:ext uri="{BB962C8B-B14F-4D97-AF65-F5344CB8AC3E}">
        <p14:creationId xmlns:p14="http://schemas.microsoft.com/office/powerpoint/2010/main" val="1880677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D7CFE-A90F-8486-9526-E8007FB5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5B84A-C87E-7F22-BC33-3CB45389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1D34BB-4552-7CA1-4C7D-61722938BB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46845" y="1371600"/>
            <a:ext cx="10098310" cy="4876800"/>
          </a:xfrm>
        </p:spPr>
      </p:pic>
    </p:spTree>
    <p:extLst>
      <p:ext uri="{BB962C8B-B14F-4D97-AF65-F5344CB8AC3E}">
        <p14:creationId xmlns:p14="http://schemas.microsoft.com/office/powerpoint/2010/main" val="2381505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CF845-CF7C-E7DC-D1F2-A939D2FF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5334A-1409-7DCC-DCE8-31AD0AB7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15E730-8B47-F7AB-8812-E80ADBB9ECC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0816" y="1371600"/>
            <a:ext cx="9690368" cy="4876800"/>
          </a:xfrm>
        </p:spPr>
      </p:pic>
    </p:spTree>
    <p:extLst>
      <p:ext uri="{BB962C8B-B14F-4D97-AF65-F5344CB8AC3E}">
        <p14:creationId xmlns:p14="http://schemas.microsoft.com/office/powerpoint/2010/main" val="1098378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89EB-C847-082F-BB30-E5B23F80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0A24B-9D7C-6A04-39CC-2ADBBAAB2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00A4FA-1764-3713-C545-6416DF74CD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5177" y="1371600"/>
            <a:ext cx="10201646" cy="4876800"/>
          </a:xfrm>
        </p:spPr>
      </p:pic>
    </p:spTree>
    <p:extLst>
      <p:ext uri="{BB962C8B-B14F-4D97-AF65-F5344CB8AC3E}">
        <p14:creationId xmlns:p14="http://schemas.microsoft.com/office/powerpoint/2010/main" val="1777032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E1BCE-B83D-D3F7-A768-88A91A35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9AF41-3633-DD01-BA15-4274EEA5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4B5A2E-D8BC-6082-20AD-40D684BCB5D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1382389"/>
            <a:ext cx="11430000" cy="4855221"/>
          </a:xfrm>
        </p:spPr>
      </p:pic>
    </p:spTree>
    <p:extLst>
      <p:ext uri="{BB962C8B-B14F-4D97-AF65-F5344CB8AC3E}">
        <p14:creationId xmlns:p14="http://schemas.microsoft.com/office/powerpoint/2010/main" val="3328228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664C6-F62B-4D63-858A-6F513A5D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D89F0-334C-BEBF-A0FC-22B7BF3E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FB0FD3-3609-B168-B0B6-E21C41897E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20433" y="1371600"/>
            <a:ext cx="10151134" cy="4876800"/>
          </a:xfrm>
        </p:spPr>
      </p:pic>
    </p:spTree>
    <p:extLst>
      <p:ext uri="{BB962C8B-B14F-4D97-AF65-F5344CB8AC3E}">
        <p14:creationId xmlns:p14="http://schemas.microsoft.com/office/powerpoint/2010/main" val="23561953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7B8A5-50F5-522B-52FE-9E1EF71B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59E2B-9DE2-6FE1-7629-7DECFE7B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69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5749CA-2145-3608-EC40-ED45EF777E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8414" y="277660"/>
            <a:ext cx="10648371" cy="4876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E949F5-6071-177A-5D35-8AC52C578B50}"/>
              </a:ext>
            </a:extLst>
          </p:cNvPr>
          <p:cNvSpPr txBox="1"/>
          <p:nvPr/>
        </p:nvSpPr>
        <p:spPr>
          <a:xfrm>
            <a:off x="535488" y="5223632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https://azure.microsoft.com/en-in/pricing/calculator/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1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58B91-054C-733C-1EB1-6FD5925B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26347-6A52-9413-BB81-70A81CA2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C1EBF6-8171-3F57-42D9-FD9D59C590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39537" y="1371600"/>
            <a:ext cx="9312925" cy="4876800"/>
          </a:xfrm>
        </p:spPr>
      </p:pic>
    </p:spTree>
    <p:extLst>
      <p:ext uri="{BB962C8B-B14F-4D97-AF65-F5344CB8AC3E}">
        <p14:creationId xmlns:p14="http://schemas.microsoft.com/office/powerpoint/2010/main" val="32243407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4DB0DB-546F-EB0F-CFC1-B4D89F20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76107-AA9A-CB12-8707-91A87CC7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F76AEE-59BA-2DB2-CC45-E2C746D069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9140" y="526093"/>
            <a:ext cx="10025322" cy="572230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212F43-FC56-3A76-8BE5-85F66A9212CB}"/>
              </a:ext>
            </a:extLst>
          </p:cNvPr>
          <p:cNvSpPr txBox="1"/>
          <p:nvPr/>
        </p:nvSpPr>
        <p:spPr>
          <a:xfrm>
            <a:off x="1781827" y="5770602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https://azure.microsoft.com/en-us/pricing/tco/calculator/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778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E7CA9-ED3A-EB50-32D5-42247DB5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12B42-29B7-AC1F-EB43-278A731E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6715CD-4F32-956D-B1B0-A7CF1FBC87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23746" y="1371600"/>
            <a:ext cx="9944507" cy="4876800"/>
          </a:xfrm>
        </p:spPr>
      </p:pic>
    </p:spTree>
    <p:extLst>
      <p:ext uri="{BB962C8B-B14F-4D97-AF65-F5344CB8AC3E}">
        <p14:creationId xmlns:p14="http://schemas.microsoft.com/office/powerpoint/2010/main" val="8450973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25BC2-5F69-1625-34E2-465F70AD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8D73A-7A2D-03ED-AF59-504553D4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BD0E4C-0A3E-7663-9201-6E20A99CA6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37230" y="1371600"/>
            <a:ext cx="10117540" cy="4876800"/>
          </a:xfrm>
        </p:spPr>
      </p:pic>
    </p:spTree>
    <p:extLst>
      <p:ext uri="{BB962C8B-B14F-4D97-AF65-F5344CB8AC3E}">
        <p14:creationId xmlns:p14="http://schemas.microsoft.com/office/powerpoint/2010/main" val="2417454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45BA82-6C3C-E2F7-CDF6-CC66523C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BE57-0073-BCD1-AD42-37DF6622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DA6C74-891C-6E05-A87A-3AC1A0CBC1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2238" y="1371600"/>
            <a:ext cx="11247523" cy="4876800"/>
          </a:xfrm>
        </p:spPr>
      </p:pic>
    </p:spTree>
    <p:extLst>
      <p:ext uri="{BB962C8B-B14F-4D97-AF65-F5344CB8AC3E}">
        <p14:creationId xmlns:p14="http://schemas.microsoft.com/office/powerpoint/2010/main" val="1087067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80850-32EA-1BBA-0926-BB4503A4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BEAC-2411-B181-21A1-555144B8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53A8BF-62B4-C15D-E59C-75CECA0456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2721" y="1371600"/>
            <a:ext cx="11126558" cy="4876800"/>
          </a:xfrm>
        </p:spPr>
      </p:pic>
    </p:spTree>
    <p:extLst>
      <p:ext uri="{BB962C8B-B14F-4D97-AF65-F5344CB8AC3E}">
        <p14:creationId xmlns:p14="http://schemas.microsoft.com/office/powerpoint/2010/main" val="1733779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D4CCE-3431-0B4E-B143-1D70EBCB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1AC68-AFD3-75F3-7F46-397F8F7C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CC4F95-C29E-A7DE-31F1-0042DDF598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21446" y="1371600"/>
            <a:ext cx="9349107" cy="4876800"/>
          </a:xfrm>
        </p:spPr>
      </p:pic>
    </p:spTree>
    <p:extLst>
      <p:ext uri="{BB962C8B-B14F-4D97-AF65-F5344CB8AC3E}">
        <p14:creationId xmlns:p14="http://schemas.microsoft.com/office/powerpoint/2010/main" val="28041660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86221-FE15-1285-5859-7E7672FB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36A86-9C61-C7DF-2805-2F183B69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9205A2-0C82-61AE-57FC-6EAABE5700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39660" y="1371600"/>
            <a:ext cx="10112680" cy="4876800"/>
          </a:xfrm>
        </p:spPr>
      </p:pic>
    </p:spTree>
    <p:extLst>
      <p:ext uri="{BB962C8B-B14F-4D97-AF65-F5344CB8AC3E}">
        <p14:creationId xmlns:p14="http://schemas.microsoft.com/office/powerpoint/2010/main" val="4044605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6C6EA-FE02-F667-1218-E6295950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36CBF-0E4A-5AD5-FCB1-2E2CB3F2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E59073-0116-5DDB-1225-5229EA1C57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9521" y="1371600"/>
            <a:ext cx="11372958" cy="4876800"/>
          </a:xfrm>
        </p:spPr>
      </p:pic>
    </p:spTree>
    <p:extLst>
      <p:ext uri="{BB962C8B-B14F-4D97-AF65-F5344CB8AC3E}">
        <p14:creationId xmlns:p14="http://schemas.microsoft.com/office/powerpoint/2010/main" val="51471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42E96-8779-DFA1-B472-DA04B946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22B30-AD19-1ED4-EEA7-2554BC69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6AF4A2-CB0B-4D0B-EC00-4BD86FA422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7032" y="1371600"/>
            <a:ext cx="10157936" cy="4876800"/>
          </a:xfrm>
        </p:spPr>
      </p:pic>
    </p:spTree>
    <p:extLst>
      <p:ext uri="{BB962C8B-B14F-4D97-AF65-F5344CB8AC3E}">
        <p14:creationId xmlns:p14="http://schemas.microsoft.com/office/powerpoint/2010/main" val="1771926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B063B-FEB8-80E7-26F6-1EADEF9C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66DF-8725-7E77-D09E-44EAFCE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79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CA87C6-7217-104B-DE1E-0342E2755F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0755" y="1742786"/>
            <a:ext cx="10850489" cy="4134427"/>
          </a:xfrm>
        </p:spPr>
      </p:pic>
    </p:spTree>
    <p:extLst>
      <p:ext uri="{BB962C8B-B14F-4D97-AF65-F5344CB8AC3E}">
        <p14:creationId xmlns:p14="http://schemas.microsoft.com/office/powerpoint/2010/main" val="284032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A0313-5B09-4641-4ADC-11FDA6C5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86481-E148-ECBF-34A7-7C9121D0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B5C352-CE0D-2C1B-081F-486B9C8835B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3197" y="1371600"/>
            <a:ext cx="9745605" cy="4876800"/>
          </a:xfrm>
        </p:spPr>
      </p:pic>
    </p:spTree>
    <p:extLst>
      <p:ext uri="{BB962C8B-B14F-4D97-AF65-F5344CB8AC3E}">
        <p14:creationId xmlns:p14="http://schemas.microsoft.com/office/powerpoint/2010/main" val="2885652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18B1B-D59E-B8C6-1F42-CAFA66F8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25809-3D5D-2F18-5BCA-E39DE5F7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3FC97-490A-E968-83F8-74F34D4863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4815" y="1371600"/>
            <a:ext cx="10702369" cy="4876800"/>
          </a:xfrm>
        </p:spPr>
      </p:pic>
    </p:spTree>
    <p:extLst>
      <p:ext uri="{BB962C8B-B14F-4D97-AF65-F5344CB8AC3E}">
        <p14:creationId xmlns:p14="http://schemas.microsoft.com/office/powerpoint/2010/main" val="8138857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E3025-389E-759E-A4AD-6A1C0128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F848-F4B9-271F-7DB5-2C461CBB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0569B1-2BFB-6654-3123-AF74A7A222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18219" y="1371600"/>
            <a:ext cx="10755561" cy="4876800"/>
          </a:xfrm>
        </p:spPr>
      </p:pic>
    </p:spTree>
    <p:extLst>
      <p:ext uri="{BB962C8B-B14F-4D97-AF65-F5344CB8AC3E}">
        <p14:creationId xmlns:p14="http://schemas.microsoft.com/office/powerpoint/2010/main" val="3242754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50411-5E51-BD40-E215-019F34FDE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42918-6C4B-4766-CF4E-BD073265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CF50C3-817F-50A5-C660-405FBD680D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8297" y="1371600"/>
            <a:ext cx="11075406" cy="4876800"/>
          </a:xfrm>
        </p:spPr>
      </p:pic>
    </p:spTree>
    <p:extLst>
      <p:ext uri="{BB962C8B-B14F-4D97-AF65-F5344CB8AC3E}">
        <p14:creationId xmlns:p14="http://schemas.microsoft.com/office/powerpoint/2010/main" val="4467793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F43D21-217D-644A-3D99-3E4A8C73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C90E7-A4D9-7CD3-A8DB-08979355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437934-59D6-53FC-391E-D3B0A15FAE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47010" y="1371600"/>
            <a:ext cx="9897979" cy="4876800"/>
          </a:xfrm>
        </p:spPr>
      </p:pic>
    </p:spTree>
    <p:extLst>
      <p:ext uri="{BB962C8B-B14F-4D97-AF65-F5344CB8AC3E}">
        <p14:creationId xmlns:p14="http://schemas.microsoft.com/office/powerpoint/2010/main" val="3048559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A9358-AF82-316C-D062-0688661C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84837-D567-54C7-8119-918748BD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90D0E4-1798-82AB-A6AD-2BDB19761F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40653" y="1371600"/>
            <a:ext cx="9510694" cy="4876800"/>
          </a:xfrm>
        </p:spPr>
      </p:pic>
    </p:spTree>
    <p:extLst>
      <p:ext uri="{BB962C8B-B14F-4D97-AF65-F5344CB8AC3E}">
        <p14:creationId xmlns:p14="http://schemas.microsoft.com/office/powerpoint/2010/main" val="25798830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D5F69-8775-940D-7871-A82623C5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550A9-E218-709E-2844-2A8709D6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5DA862-0760-5363-9760-96B8846A30E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04480" y="1371600"/>
            <a:ext cx="10183040" cy="4876800"/>
          </a:xfrm>
        </p:spPr>
      </p:pic>
    </p:spTree>
    <p:extLst>
      <p:ext uri="{BB962C8B-B14F-4D97-AF65-F5344CB8AC3E}">
        <p14:creationId xmlns:p14="http://schemas.microsoft.com/office/powerpoint/2010/main" val="2250873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759E6-5A90-A2BF-6A5A-1696F2C9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04169-1EDF-904F-2C73-D68944AD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D0EB35-65FD-4CB4-C7BC-9F17561C6C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50883" y="1371600"/>
            <a:ext cx="7490233" cy="4876800"/>
          </a:xfrm>
        </p:spPr>
      </p:pic>
    </p:spTree>
    <p:extLst>
      <p:ext uri="{BB962C8B-B14F-4D97-AF65-F5344CB8AC3E}">
        <p14:creationId xmlns:p14="http://schemas.microsoft.com/office/powerpoint/2010/main" val="4282355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81790-259A-2090-AE57-72787B62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5BD6F-15E1-B7DD-98C7-66F41A82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E49ECF-2C74-4814-5078-167AD80C2A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67535" y="1371600"/>
            <a:ext cx="10456929" cy="4876800"/>
          </a:xfrm>
        </p:spPr>
      </p:pic>
    </p:spTree>
    <p:extLst>
      <p:ext uri="{BB962C8B-B14F-4D97-AF65-F5344CB8AC3E}">
        <p14:creationId xmlns:p14="http://schemas.microsoft.com/office/powerpoint/2010/main" val="38328810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FCF79-4519-BF67-8A33-267412228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E4E8-760B-9B9C-1085-251F36C2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D5E096-CFB6-49CB-0324-8A3BCBBE5A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8313" y="1371600"/>
            <a:ext cx="10255374" cy="4876800"/>
          </a:xfrm>
        </p:spPr>
      </p:pic>
    </p:spTree>
    <p:extLst>
      <p:ext uri="{BB962C8B-B14F-4D97-AF65-F5344CB8AC3E}">
        <p14:creationId xmlns:p14="http://schemas.microsoft.com/office/powerpoint/2010/main" val="39268880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4C410-B457-46EF-A57A-E4057A05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6AAEB-7172-C9E8-11D6-C688C603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89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7CD647-4903-881E-7054-BBB6858495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2532" y="1371600"/>
            <a:ext cx="9666936" cy="4876800"/>
          </a:xfrm>
        </p:spPr>
      </p:pic>
    </p:spTree>
    <p:extLst>
      <p:ext uri="{BB962C8B-B14F-4D97-AF65-F5344CB8AC3E}">
        <p14:creationId xmlns:p14="http://schemas.microsoft.com/office/powerpoint/2010/main" val="1018349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4FBF5-9D2C-8EC0-A271-950A198E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8754-4802-2168-B254-6C3D59A2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399432-4589-A226-1F30-B5723C4C0B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6934" y="1371600"/>
            <a:ext cx="9658132" cy="4876800"/>
          </a:xfrm>
        </p:spPr>
      </p:pic>
    </p:spTree>
    <p:extLst>
      <p:ext uri="{BB962C8B-B14F-4D97-AF65-F5344CB8AC3E}">
        <p14:creationId xmlns:p14="http://schemas.microsoft.com/office/powerpoint/2010/main" val="19663225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FE34B-2768-427A-D961-716182905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CFB73-7F57-53AC-7F1A-0EDB8372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90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5B3403-5C32-3125-BDB0-273F69A6BB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5730" y="1371600"/>
            <a:ext cx="10520540" cy="4876800"/>
          </a:xfrm>
        </p:spPr>
      </p:pic>
    </p:spTree>
    <p:extLst>
      <p:ext uri="{BB962C8B-B14F-4D97-AF65-F5344CB8AC3E}">
        <p14:creationId xmlns:p14="http://schemas.microsoft.com/office/powerpoint/2010/main" val="42358168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2D3B3E-6AEB-D30F-8501-0198F8F1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NTT DATA,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4E3C3-5451-53C0-B08F-218DAD43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91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E73AB5-9723-2B76-B82B-BE6D2D2E9F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000" y="2117319"/>
            <a:ext cx="11430000" cy="3385362"/>
          </a:xfrm>
        </p:spPr>
      </p:pic>
    </p:spTree>
    <p:extLst>
      <p:ext uri="{BB962C8B-B14F-4D97-AF65-F5344CB8AC3E}">
        <p14:creationId xmlns:p14="http://schemas.microsoft.com/office/powerpoint/2010/main" val="131383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841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Blank Slides">
  <a:themeElements>
    <a:clrScheme name="NTT DATA 2024">
      <a:dk1>
        <a:srgbClr val="FFFFFF"/>
      </a:dk1>
      <a:lt1>
        <a:srgbClr val="070F26"/>
      </a:lt1>
      <a:dk2>
        <a:srgbClr val="2E404D"/>
      </a:dk2>
      <a:lt2>
        <a:srgbClr val="0072BC"/>
      </a:lt2>
      <a:accent1>
        <a:srgbClr val="19A3FC"/>
      </a:accent1>
      <a:accent2>
        <a:srgbClr val="00DFED"/>
      </a:accent2>
      <a:accent3>
        <a:srgbClr val="00CB5D"/>
      </a:accent3>
      <a:accent4>
        <a:srgbClr val="FFC400"/>
      </a:accent4>
      <a:accent5>
        <a:srgbClr val="FF7A00"/>
      </a:accent5>
      <a:accent6>
        <a:srgbClr val="949494"/>
      </a:accent6>
      <a:hlink>
        <a:srgbClr val="0072BC"/>
      </a:hlink>
      <a:folHlink>
        <a:srgbClr val="00DFED"/>
      </a:folHlink>
    </a:clrScheme>
    <a:fontScheme name="NTT DATA Fonts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 w="9525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5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custClrLst>
    <a:custClr name="A-Smart Navy">
      <a:srgbClr val="070F26"/>
    </a:custClr>
    <a:custClr name="B-White">
      <a:srgbClr val="FFFFFF"/>
    </a:custClr>
    <a:custClr name="C-Future Blue 150">
      <a:srgbClr val="005B96"/>
    </a:custClr>
    <a:custClr name="D-Future Blue">
      <a:srgbClr val="0072BC"/>
    </a:custClr>
    <a:custClr name="E-Future Blue 50">
      <a:srgbClr val="19A3FC"/>
    </a:custClr>
    <a:custClr name="F-Turquoise 100">
      <a:srgbClr val="009AA4"/>
    </a:custClr>
    <a:custClr name="G-Turquoise">
      <a:srgbClr val="00DFED"/>
    </a:custClr>
    <a:custClr name="H-Turquoise 50">
      <a:srgbClr val="7BF7FF"/>
    </a:custClr>
    <a:custClr name="I-Green 150">
      <a:srgbClr val="068941"/>
    </a:custClr>
    <a:custClr name="J-Green">
      <a:srgbClr val="00CB5D"/>
    </a:custClr>
    <a:custClr name="K-Green 50">
      <a:srgbClr val="38F990"/>
    </a:custClr>
    <a:custClr name="L-Yellow">
      <a:srgbClr val="FFC400"/>
    </a:custClr>
    <a:custClr name="M-Yellow 50">
      <a:srgbClr val="FFEDB2"/>
    </a:custClr>
    <a:custClr name="N-Yellow 100">
      <a:srgbClr val="FFDB66"/>
    </a:custClr>
    <a:custClr name="O-Orange 150">
      <a:srgbClr val="B22000"/>
    </a:custClr>
    <a:custClr name="P-Orange 100">
      <a:srgbClr val="E42600"/>
    </a:custClr>
    <a:custClr name="Q-Orange">
      <a:srgbClr val="FF7A00"/>
    </a:custClr>
    <a:custClr name="R-Grey 100">
      <a:srgbClr val="949494"/>
    </a:custClr>
    <a:custClr name="S-Grey 50">
      <a:srgbClr val="E8E8E8"/>
    </a:custClr>
    <a:custClr name="T-Black">
      <a:srgbClr val="000000"/>
    </a:custClr>
    <a:custClr name="U-Text Grey">
      <a:srgbClr val="2E404D"/>
    </a:custClr>
  </a:custClrLst>
  <a:extLst>
    <a:ext uri="{05A4C25C-085E-4340-85A3-A5531E510DB2}">
      <thm15:themeFamily xmlns:thm15="http://schemas.microsoft.com/office/thememl/2012/main" name="Presentation1" id="{DF2B6C0B-6A11-42AF-A88F-69E3E64B0C7F}" vid="{32DF1424-D554-483A-8C2F-901B6BD920D9}"/>
    </a:ext>
  </a:extLst>
</a:theme>
</file>

<file path=ppt/theme/theme2.xml><?xml version="1.0" encoding="utf-8"?>
<a:theme xmlns:a="http://schemas.openxmlformats.org/drawingml/2006/main" name="Covers - Full Image Background">
  <a:themeElements>
    <a:clrScheme name="NTT DATA Colors 1">
      <a:dk1>
        <a:srgbClr val="FFFFFF"/>
      </a:dk1>
      <a:lt1>
        <a:srgbClr val="070F26"/>
      </a:lt1>
      <a:dk2>
        <a:srgbClr val="2E404D"/>
      </a:dk2>
      <a:lt2>
        <a:srgbClr val="0072BC"/>
      </a:lt2>
      <a:accent1>
        <a:srgbClr val="0072BC"/>
      </a:accent1>
      <a:accent2>
        <a:srgbClr val="00DFED"/>
      </a:accent2>
      <a:accent3>
        <a:srgbClr val="00CB5D"/>
      </a:accent3>
      <a:accent4>
        <a:srgbClr val="FFC400"/>
      </a:accent4>
      <a:accent5>
        <a:srgbClr val="FF7A00"/>
      </a:accent5>
      <a:accent6>
        <a:srgbClr val="949494"/>
      </a:accent6>
      <a:hlink>
        <a:srgbClr val="0000FF"/>
      </a:hlink>
      <a:folHlink>
        <a:srgbClr val="0000FF"/>
      </a:folHlink>
    </a:clrScheme>
    <a:fontScheme name="NTT_DATA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/>
          </a:solidFill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A-Smart Navy">
      <a:srgbClr val="070F26"/>
    </a:custClr>
    <a:custClr name="B-White">
      <a:srgbClr val="FFFFFF"/>
    </a:custClr>
    <a:custClr name="C-Future Blue 150">
      <a:srgbClr val="005B96"/>
    </a:custClr>
    <a:custClr name="D-Future Blue">
      <a:srgbClr val="0072BC"/>
    </a:custClr>
    <a:custClr name="E-Future Blue 50">
      <a:srgbClr val="19A3FC"/>
    </a:custClr>
    <a:custClr name="F-Turquoise 100">
      <a:srgbClr val="009AA4"/>
    </a:custClr>
    <a:custClr name="G-Turquoise">
      <a:srgbClr val="00DFED"/>
    </a:custClr>
    <a:custClr name="H-Turquoise 50">
      <a:srgbClr val="7BF7FF"/>
    </a:custClr>
    <a:custClr name="I-Green 150">
      <a:srgbClr val="068941"/>
    </a:custClr>
    <a:custClr name="J-Green">
      <a:srgbClr val="00CB5D"/>
    </a:custClr>
    <a:custClr name="K-Green 50">
      <a:srgbClr val="38F990"/>
    </a:custClr>
    <a:custClr name="L-Yellow">
      <a:srgbClr val="FFC400"/>
    </a:custClr>
    <a:custClr name="M-Yellow 50">
      <a:srgbClr val="FFEDB2"/>
    </a:custClr>
    <a:custClr name="N-Yellow 100">
      <a:srgbClr val="FFDB66"/>
    </a:custClr>
    <a:custClr name="O-Orange 150">
      <a:srgbClr val="B22000"/>
    </a:custClr>
    <a:custClr name="P-Orange 100">
      <a:srgbClr val="E42600"/>
    </a:custClr>
    <a:custClr name="Q-Orange">
      <a:srgbClr val="FF7A00"/>
    </a:custClr>
    <a:custClr name="R-Grey 100">
      <a:srgbClr val="949494"/>
    </a:custClr>
    <a:custClr name="S-Grey 50">
      <a:srgbClr val="E8E8E8"/>
    </a:custClr>
    <a:custClr name="T-Black">
      <a:srgbClr val="000000"/>
    </a:custClr>
    <a:custClr name="U-Text Grey">
      <a:srgbClr val="2E404D"/>
    </a:custClr>
  </a:custClrLst>
  <a:extLst>
    <a:ext uri="{05A4C25C-085E-4340-85A3-A5531E510DB2}">
      <thm15:themeFamily xmlns:thm15="http://schemas.microsoft.com/office/thememl/2012/main" name="Presentation1" id="{DF2B6C0B-6A11-42AF-A88F-69E3E64B0C7F}" vid="{ECD6910C-476F-48C9-8328-B6D2D8B3ABC6}"/>
    </a:ext>
  </a:extLst>
</a:theme>
</file>

<file path=ppt/theme/theme3.xml><?xml version="1.0" encoding="utf-8"?>
<a:theme xmlns:a="http://schemas.openxmlformats.org/drawingml/2006/main" name="Light Body Slides">
  <a:themeElements>
    <a:clrScheme name="NTT DATA 2024">
      <a:dk1>
        <a:srgbClr val="FFFFFF"/>
      </a:dk1>
      <a:lt1>
        <a:srgbClr val="070F26"/>
      </a:lt1>
      <a:dk2>
        <a:srgbClr val="2E404D"/>
      </a:dk2>
      <a:lt2>
        <a:srgbClr val="0072BC"/>
      </a:lt2>
      <a:accent1>
        <a:srgbClr val="19A3FC"/>
      </a:accent1>
      <a:accent2>
        <a:srgbClr val="00DFED"/>
      </a:accent2>
      <a:accent3>
        <a:srgbClr val="00CB5D"/>
      </a:accent3>
      <a:accent4>
        <a:srgbClr val="FFC400"/>
      </a:accent4>
      <a:accent5>
        <a:srgbClr val="FF7A00"/>
      </a:accent5>
      <a:accent6>
        <a:srgbClr val="949494"/>
      </a:accent6>
      <a:hlink>
        <a:srgbClr val="0072BC"/>
      </a:hlink>
      <a:folHlink>
        <a:srgbClr val="00DFED"/>
      </a:folHlink>
    </a:clrScheme>
    <a:fontScheme name="NTT DATA Fonts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9525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5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A-Smart Navy">
      <a:srgbClr val="070F26"/>
    </a:custClr>
    <a:custClr name="B-White">
      <a:srgbClr val="FFFFFF"/>
    </a:custClr>
    <a:custClr name="C-Future Blue 150">
      <a:srgbClr val="005B96"/>
    </a:custClr>
    <a:custClr name="D-Future Blue">
      <a:srgbClr val="0072BC"/>
    </a:custClr>
    <a:custClr name="E-Future Blue 50">
      <a:srgbClr val="19A3FC"/>
    </a:custClr>
    <a:custClr name="F-Turquoise 100">
      <a:srgbClr val="009AA4"/>
    </a:custClr>
    <a:custClr name="G-Turquoise">
      <a:srgbClr val="00DFED"/>
    </a:custClr>
    <a:custClr name="H-Turquoise 50">
      <a:srgbClr val="7BF7FF"/>
    </a:custClr>
    <a:custClr name="I-Green 150">
      <a:srgbClr val="068941"/>
    </a:custClr>
    <a:custClr name="J-Green">
      <a:srgbClr val="00CB5D"/>
    </a:custClr>
    <a:custClr name="K-Green 50">
      <a:srgbClr val="38F990"/>
    </a:custClr>
    <a:custClr name="L-Yellow">
      <a:srgbClr val="FFC400"/>
    </a:custClr>
    <a:custClr name="M-Yellow 50">
      <a:srgbClr val="FFEDB2"/>
    </a:custClr>
    <a:custClr name="N-Yellow 100">
      <a:srgbClr val="FFDB66"/>
    </a:custClr>
    <a:custClr name="O-Orange 150">
      <a:srgbClr val="B22000"/>
    </a:custClr>
    <a:custClr name="P-Orange 100">
      <a:srgbClr val="E42600"/>
    </a:custClr>
    <a:custClr name="Q-Orange">
      <a:srgbClr val="FF7A00"/>
    </a:custClr>
    <a:custClr name="R-Grey 100">
      <a:srgbClr val="949494"/>
    </a:custClr>
    <a:custClr name="S-Grey 50">
      <a:srgbClr val="E8E8E8"/>
    </a:custClr>
    <a:custClr name="T-Black">
      <a:srgbClr val="000000"/>
    </a:custClr>
    <a:custClr name="U-Text Grey">
      <a:srgbClr val="2E404D"/>
    </a:custClr>
  </a:custClrLst>
  <a:extLst>
    <a:ext uri="{05A4C25C-085E-4340-85A3-A5531E510DB2}">
      <thm15:themeFamily xmlns:thm15="http://schemas.microsoft.com/office/thememl/2012/main" name="Presentation1" id="{DF2B6C0B-6A11-42AF-A88F-69E3E64B0C7F}" vid="{6B55DB64-9D5E-481F-8300-B9D1646AA219}"/>
    </a:ext>
  </a:extLst>
</a:theme>
</file>

<file path=ppt/theme/theme4.xml><?xml version="1.0" encoding="utf-8"?>
<a:theme xmlns:a="http://schemas.openxmlformats.org/drawingml/2006/main" name="1_Back Covers">
  <a:themeElements>
    <a:clrScheme name="NTT DATA Colors 1">
      <a:dk1>
        <a:srgbClr val="FFFFFF"/>
      </a:dk1>
      <a:lt1>
        <a:srgbClr val="070F26"/>
      </a:lt1>
      <a:dk2>
        <a:srgbClr val="2E404D"/>
      </a:dk2>
      <a:lt2>
        <a:srgbClr val="0072BC"/>
      </a:lt2>
      <a:accent1>
        <a:srgbClr val="0072BC"/>
      </a:accent1>
      <a:accent2>
        <a:srgbClr val="00DFED"/>
      </a:accent2>
      <a:accent3>
        <a:srgbClr val="00CB5D"/>
      </a:accent3>
      <a:accent4>
        <a:srgbClr val="FFC400"/>
      </a:accent4>
      <a:accent5>
        <a:srgbClr val="FF7A00"/>
      </a:accent5>
      <a:accent6>
        <a:srgbClr val="949494"/>
      </a:accent6>
      <a:hlink>
        <a:srgbClr val="0000FF"/>
      </a:hlink>
      <a:folHlink>
        <a:srgbClr val="0000FF"/>
      </a:folHlink>
    </a:clrScheme>
    <a:fontScheme name="NTT DATA Fonts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9525" cap="rnd">
          <a:solidFill>
            <a:schemeClr val="tx1">
              <a:lumMod val="50000"/>
            </a:schemeClr>
          </a:solidFill>
          <a:round/>
        </a:ln>
      </a:spPr>
      <a:bodyPr rtlCol="0" anchor="ctr"/>
      <a:lstStyle>
        <a:defPPr algn="ctr">
          <a:defRPr sz="1800" dirty="0" err="1" smtClean="0">
            <a:solidFill>
              <a:srgbClr val="2E404D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5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 err="1" smtClean="0">
            <a:solidFill>
              <a:srgbClr val="2E404D"/>
            </a:solidFill>
          </a:defRPr>
        </a:defPPr>
      </a:lstStyle>
    </a:txDef>
  </a:objectDefaults>
  <a:extraClrSchemeLst/>
  <a:custClrLst>
    <a:custClr name="A-Smart Navy">
      <a:srgbClr val="070F26"/>
    </a:custClr>
    <a:custClr name="B-White">
      <a:srgbClr val="FFFFFF"/>
    </a:custClr>
    <a:custClr name="C-Future Blue 150">
      <a:srgbClr val="005B96"/>
    </a:custClr>
    <a:custClr name="D-Future Blue">
      <a:srgbClr val="0072BC"/>
    </a:custClr>
    <a:custClr name="E-Future Blue 50">
      <a:srgbClr val="19A3FC"/>
    </a:custClr>
    <a:custClr name="F-Turquoise 100">
      <a:srgbClr val="009AA4"/>
    </a:custClr>
    <a:custClr name="G-Turquoise">
      <a:srgbClr val="00DFED"/>
    </a:custClr>
    <a:custClr name="H-Turquoise 50">
      <a:srgbClr val="7BF7FF"/>
    </a:custClr>
    <a:custClr name="I-Green 150">
      <a:srgbClr val="068941"/>
    </a:custClr>
    <a:custClr name="J-Green">
      <a:srgbClr val="00CB5D"/>
    </a:custClr>
    <a:custClr name="K-Green 50">
      <a:srgbClr val="38F990"/>
    </a:custClr>
    <a:custClr name="L-Yellow">
      <a:srgbClr val="FFC400"/>
    </a:custClr>
    <a:custClr name="M-Yellow 50">
      <a:srgbClr val="FFEDB2"/>
    </a:custClr>
    <a:custClr name="N-Yellow 100">
      <a:srgbClr val="FFDB66"/>
    </a:custClr>
    <a:custClr name="O-Orange 150">
      <a:srgbClr val="B22000"/>
    </a:custClr>
    <a:custClr name="P-Orange 100">
      <a:srgbClr val="E42600"/>
    </a:custClr>
    <a:custClr name="Q-Orange">
      <a:srgbClr val="FF7A00"/>
    </a:custClr>
    <a:custClr name="R-Grey 100">
      <a:srgbClr val="949494"/>
    </a:custClr>
    <a:custClr name="S-Grey 50">
      <a:srgbClr val="E8E8E8"/>
    </a:custClr>
    <a:custClr name="T-Black">
      <a:srgbClr val="000000"/>
    </a:custClr>
    <a:custClr name="U-Text Grey">
      <a:srgbClr val="2E404D"/>
    </a:custClr>
  </a:custClrLst>
  <a:extLst>
    <a:ext uri="{05A4C25C-085E-4340-85A3-A5531E510DB2}">
      <thm15:themeFamily xmlns:thm15="http://schemas.microsoft.com/office/thememl/2012/main" name="Presentation1" id="{DF2B6C0B-6A11-42AF-A88F-69E3E64B0C7F}" vid="{7ABC28C7-01C8-4037-AD01-36302F3FA25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776</Words>
  <Application>Microsoft Office PowerPoint</Application>
  <PresentationFormat>Widescreen</PresentationFormat>
  <Paragraphs>186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Aptos</vt:lpstr>
      <vt:lpstr>Arial</vt:lpstr>
      <vt:lpstr>Georgia</vt:lpstr>
      <vt:lpstr>Light Blank Slides</vt:lpstr>
      <vt:lpstr>Covers - Full Image Background</vt:lpstr>
      <vt:lpstr>Light Body Slides</vt:lpstr>
      <vt:lpstr>1_Back Covers</vt:lpstr>
      <vt:lpstr>AZ-900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Virtual Datacenter Tour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NTT DATA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Maharasi M</dc:creator>
  <cp:lastModifiedBy>Maharasi M</cp:lastModifiedBy>
  <cp:revision>104</cp:revision>
  <dcterms:created xsi:type="dcterms:W3CDTF">2025-04-21T12:21:40Z</dcterms:created>
  <dcterms:modified xsi:type="dcterms:W3CDTF">2025-04-23T03:37:00Z</dcterms:modified>
</cp:coreProperties>
</file>